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2" d="100"/>
          <a:sy n="132" d="100"/>
        </p:scale>
        <p:origin x="-90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presProps" Target="presProps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viewProps" Target="view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EA00E-1206-4E57-BC03-AB7A7CC4FDB4}" type="datetimeFigureOut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A034-B5D0-4368-9F13-AF1F675449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8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B727-FBFC-4676-8FF2-B77FD7B752DB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FF5A-A80B-453F-8AB8-22CDAD89E59B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8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947E-C0B1-4983-8230-224C43B5936B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0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2204-A786-4EA3-ABAC-B5BD9BE0E3E9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8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0AE2-6BCA-4D9A-BE85-843AD11D33A0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9B5A-4A1F-4C2B-9CF3-3274650DD8D2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AE5E-F1D4-4971-B762-D58A1F4ACA25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09849-F933-4AD6-BCA3-70D797D8BEAF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7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9077-8999-4735-A44D-BE6470D0DCE7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8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DCEB-D210-4B2D-A6EB-EB765BB5CCF0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2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33E1-F772-47E4-9738-3A3EA164AAE4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6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F39F8-9368-4F10-9779-2E57F2116CCC}" type="datetime1">
              <a:rPr lang="zh-CN" altLang="en-US" smtClean="0"/>
              <a:t>2015/9/11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370C-F56E-43D2-BFEB-5ABDE6CEE6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74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2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6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9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3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5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3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6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9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6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6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8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8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7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1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7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3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2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4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3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3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2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6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7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2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3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1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56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0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4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9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0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7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6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7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0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5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2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4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0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8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2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2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3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7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7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2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199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8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2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9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3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1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8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9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2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2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42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5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4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9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4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8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7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4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8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5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1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6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4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8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4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7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9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7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9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2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3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9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6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5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4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6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5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9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6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3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1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7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4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4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5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9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52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299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7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8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5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4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2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4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3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1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9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3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7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4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1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2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2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9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7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1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4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43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4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7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8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8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5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7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6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1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9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3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1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3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5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1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5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5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5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2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6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5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0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0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1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ure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370C-F56E-43D2-BFEB-5ABDE6CEE612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317</Words>
  <Application>Microsoft Office PowerPoint</Application>
  <PresentationFormat>On-screen Show (4:3)</PresentationFormat>
  <Paragraphs>317</Paragraphs>
  <Slides>317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317</vt:i4>
      </vt:variant>
    </vt:vector>
  </HeadingPairs>
  <TitlesOfParts>
    <vt:vector size="3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王年年</dc:creator>
  <cp:lastModifiedBy>drobson</cp:lastModifiedBy>
  <cp:revision>6</cp:revision>
  <dcterms:created xsi:type="dcterms:W3CDTF">2015-08-24T18:42:13Z</dcterms:created>
  <dcterms:modified xsi:type="dcterms:W3CDTF">2015-09-11T18:56:13Z</dcterms:modified>
</cp:coreProperties>
</file>